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9"/>
  </p:notesMasterIdLst>
  <p:sldIdLst>
    <p:sldId id="256" r:id="rId4"/>
    <p:sldId id="257" r:id="rId5"/>
    <p:sldId id="258" r:id="rId6"/>
    <p:sldId id="264" r:id="rId7"/>
    <p:sldId id="284" r:id="rId8"/>
    <p:sldId id="275" r:id="rId9"/>
    <p:sldId id="276" r:id="rId10"/>
    <p:sldId id="259" r:id="rId11"/>
    <p:sldId id="265" r:id="rId12"/>
    <p:sldId id="266" r:id="rId13"/>
    <p:sldId id="267" r:id="rId14"/>
    <p:sldId id="268" r:id="rId15"/>
    <p:sldId id="270" r:id="rId16"/>
    <p:sldId id="271" r:id="rId17"/>
    <p:sldId id="269" r:id="rId18"/>
    <p:sldId id="272" r:id="rId19"/>
    <p:sldId id="273" r:id="rId20"/>
    <p:sldId id="277" r:id="rId21"/>
    <p:sldId id="278" r:id="rId22"/>
    <p:sldId id="281" r:id="rId23"/>
    <p:sldId id="279" r:id="rId24"/>
    <p:sldId id="280" r:id="rId25"/>
    <p:sldId id="283" r:id="rId26"/>
    <p:sldId id="282" r:id="rId27"/>
    <p:sldId id="274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8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9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14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17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3" Type="http://schemas.openxmlformats.org/officeDocument/2006/relationships/image" Target="../media/image20.png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2132676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4" y="2132676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6060887"/>
            <a:ext cx="485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633865" y="6060887"/>
            <a:ext cx="47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Arduino Nano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</a:t>
            </a:r>
            <a:r>
              <a:rPr lang="en-US" altLang="ru-RU" dirty="0">
                <a:latin typeface="Calibri" panose="020F0502020204030204" pitchFamily="34" charset="0"/>
              </a:rPr>
              <a:t>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5522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31"/>
            <a:ext cx="4314776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blipFill>
                <a:blip r:embed="rId3"/>
                <a:stretch>
                  <a:fillRect l="-655" t="-764" b="-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240" y="1844741"/>
            <a:ext cx="545944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863</Words>
  <Application>Microsoft Office PowerPoint</Application>
  <PresentationFormat>Широкоэкранный</PresentationFormat>
  <Paragraphs>172</Paragraphs>
  <Slides>25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активации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49</cp:revision>
  <dcterms:created xsi:type="dcterms:W3CDTF">2021-05-12T12:31:56Z</dcterms:created>
  <dcterms:modified xsi:type="dcterms:W3CDTF">2021-10-21T13:53:13Z</dcterms:modified>
</cp:coreProperties>
</file>